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2" r:id="rId4"/>
    <p:sldId id="258" r:id="rId5"/>
    <p:sldId id="259" r:id="rId6"/>
    <p:sldId id="263" r:id="rId7"/>
    <p:sldId id="276" r:id="rId8"/>
    <p:sldId id="27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51" autoAdjust="0"/>
    <p:restoredTop sz="94672" autoAdjust="0"/>
  </p:normalViewPr>
  <p:slideViewPr>
    <p:cSldViewPr>
      <p:cViewPr varScale="1">
        <p:scale>
          <a:sx n="152" d="100"/>
          <a:sy n="152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26F0-1392-474F-BE40-A7857BE17BA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781C0-E100-4564-8E59-27B1317FD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7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77000"/>
            <a:ext cx="1219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7/16/2014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6477000"/>
            <a:ext cx="5715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"Field Line" Search Revisited                                Felix Meier GmbH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399" y="6477000"/>
            <a:ext cx="1049215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F3F7-6832-44D2-88E8-A4233017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5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77000"/>
            <a:ext cx="1099038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477000"/>
            <a:ext cx="5334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"Field Line" Search Revisited                       Felix Meier GmbH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599" y="6477000"/>
            <a:ext cx="973015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0BF02-85C7-490E-B66B-9E32943519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838200"/>
            <a:ext cx="84582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6400800"/>
            <a:ext cx="84582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1000" y="457200"/>
            <a:ext cx="685800" cy="7620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533400"/>
            <a:ext cx="685800" cy="76200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609600"/>
            <a:ext cx="685800" cy="76200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37138" y="241012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fm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5000" y="457200"/>
            <a:ext cx="6934200" cy="84992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05000" y="533400"/>
            <a:ext cx="6934200" cy="84992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618391"/>
            <a:ext cx="6934200" cy="64477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304" y="20574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"Field Line" Search Revisited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8304" y="396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Felix Meier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5C7526-7349-416A-8B89-04909D94BB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3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 Field Profile in the x/z Plane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10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Horizontal Transmitter Antenna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21" y="2133600"/>
            <a:ext cx="4627358" cy="279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 Field Profile in the x/z Plane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Z Antenna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Horizontal Transmitter Antenna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26" y="2152809"/>
            <a:ext cx="5189948" cy="325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7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Distance Indication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12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Horizontal Transmitter Antenna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981200"/>
            <a:ext cx="3744471" cy="306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 Field Profile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13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Vertical Transmitter Antenna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0"/>
            <a:ext cx="5929041" cy="249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14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Vertical Transmitter Antenna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083638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Projection of H Field onto the Search Plane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074" y="1668413"/>
            <a:ext cx="3742857" cy="383809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4724400" y="2057400"/>
            <a:ext cx="961345" cy="1447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39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 Field Profile in the x/z Plane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15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Vertical Transmitter Antenna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607" y="2057400"/>
            <a:ext cx="5294785" cy="327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1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16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Vertical Transmitter Antenna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066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 Field Profile in the x/z Plane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Z Antenna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079" y="2020907"/>
            <a:ext cx="5169521" cy="318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 Field Profile in the x/z Plane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17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30° Inclined Transmitter Antenna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009" y="1828800"/>
            <a:ext cx="5256182" cy="318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419" y="2514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for your attention 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1066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Shape of the Dipole Field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2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Vertical Transmitter Antenna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768" y="2057400"/>
            <a:ext cx="5638064" cy="291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1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1066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Shape of the Dipole Field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3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Horizontal Transmitter Antenna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160" y="1981200"/>
            <a:ext cx="607568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Antenna Axis and Magnetic Field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 rot="16200000">
            <a:off x="2061453" y="3133117"/>
            <a:ext cx="1143000" cy="304800"/>
            <a:chOff x="2286000" y="3352800"/>
            <a:chExt cx="1143000" cy="304800"/>
          </a:xfrm>
        </p:grpSpPr>
        <p:sp>
          <p:nvSpPr>
            <p:cNvPr id="10" name="Rectangle 9"/>
            <p:cNvSpPr/>
            <p:nvPr/>
          </p:nvSpPr>
          <p:spPr>
            <a:xfrm>
              <a:off x="2286000" y="3429000"/>
              <a:ext cx="11430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45785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5270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64754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74239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3723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3208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02692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12177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2080908" y="2066317"/>
            <a:ext cx="0" cy="240191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32953" y="2066317"/>
            <a:ext cx="0" cy="240191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153383" y="2100365"/>
            <a:ext cx="0" cy="241083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295400" y="5161333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Maximum Signal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81374" y="5161333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Signal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766070" y="3112852"/>
            <a:ext cx="1143000" cy="304800"/>
            <a:chOff x="2286000" y="3352800"/>
            <a:chExt cx="1143000" cy="304800"/>
          </a:xfrm>
        </p:grpSpPr>
        <p:sp>
          <p:nvSpPr>
            <p:cNvPr id="55" name="Rectangle 54"/>
            <p:cNvSpPr/>
            <p:nvPr/>
          </p:nvSpPr>
          <p:spPr>
            <a:xfrm>
              <a:off x="2286000" y="3429000"/>
              <a:ext cx="11430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45785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55270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64754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74239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83723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293208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302692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12177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4" name="Straight Connector 63"/>
          <p:cNvCxnSpPr/>
          <p:nvPr/>
        </p:nvCxnSpPr>
        <p:spPr>
          <a:xfrm>
            <a:off x="5785525" y="2046052"/>
            <a:ext cx="0" cy="240191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337570" y="2046052"/>
            <a:ext cx="0" cy="240191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858000" y="2080100"/>
            <a:ext cx="0" cy="241083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48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 rot="16200000">
            <a:off x="967901" y="4550907"/>
            <a:ext cx="1143000" cy="304800"/>
            <a:chOff x="2286000" y="3352800"/>
            <a:chExt cx="1143000" cy="304800"/>
          </a:xfrm>
        </p:grpSpPr>
        <p:sp>
          <p:nvSpPr>
            <p:cNvPr id="10" name="Rectangle 9"/>
            <p:cNvSpPr/>
            <p:nvPr/>
          </p:nvSpPr>
          <p:spPr>
            <a:xfrm>
              <a:off x="2286000" y="3429000"/>
              <a:ext cx="11430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45785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5270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64754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74239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3723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3208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026925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121770" y="3352800"/>
              <a:ext cx="76200" cy="3048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Connector 31"/>
          <p:cNvCxnSpPr>
            <a:endCxn id="15" idx="3"/>
          </p:cNvCxnSpPr>
          <p:nvPr/>
        </p:nvCxnSpPr>
        <p:spPr>
          <a:xfrm flipH="1">
            <a:off x="1539401" y="3102298"/>
            <a:ext cx="1031132" cy="1545074"/>
          </a:xfrm>
          <a:prstGeom prst="line">
            <a:avLst/>
          </a:prstGeom>
          <a:ln w="28575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5" idx="3"/>
          </p:cNvCxnSpPr>
          <p:nvPr/>
        </p:nvCxnSpPr>
        <p:spPr>
          <a:xfrm>
            <a:off x="1539401" y="3102298"/>
            <a:ext cx="0" cy="1545074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39401" y="3102298"/>
            <a:ext cx="1031132" cy="0"/>
          </a:xfrm>
          <a:prstGeom prst="line">
            <a:avLst/>
          </a:prstGeom>
          <a:ln w="28575">
            <a:solidFill>
              <a:schemeClr val="tx2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1534538" y="3621917"/>
            <a:ext cx="590413" cy="196714"/>
          </a:xfrm>
          <a:custGeom>
            <a:avLst/>
            <a:gdLst>
              <a:gd name="connsiteX0" fmla="*/ 0 w 590413"/>
              <a:gd name="connsiteY0" fmla="*/ 0 h 196714"/>
              <a:gd name="connsiteX1" fmla="*/ 291830 w 590413"/>
              <a:gd name="connsiteY1" fmla="*/ 38911 h 196714"/>
              <a:gd name="connsiteX2" fmla="*/ 564204 w 590413"/>
              <a:gd name="connsiteY2" fmla="*/ 175098 h 196714"/>
              <a:gd name="connsiteX3" fmla="*/ 564204 w 590413"/>
              <a:gd name="connsiteY3" fmla="*/ 194553 h 196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0413" h="196714">
                <a:moveTo>
                  <a:pt x="0" y="0"/>
                </a:moveTo>
                <a:cubicBezTo>
                  <a:pt x="98898" y="4864"/>
                  <a:pt x="197796" y="9728"/>
                  <a:pt x="291830" y="38911"/>
                </a:cubicBezTo>
                <a:cubicBezTo>
                  <a:pt x="385864" y="68094"/>
                  <a:pt x="518808" y="149158"/>
                  <a:pt x="564204" y="175098"/>
                </a:cubicBezTo>
                <a:cubicBezTo>
                  <a:pt x="609600" y="201038"/>
                  <a:pt x="586902" y="197795"/>
                  <a:pt x="564204" y="194553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558856" y="372027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ϑ</a:t>
            </a:r>
            <a:endParaRPr lang="en-US" sz="2400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674140" y="2585108"/>
            <a:ext cx="0" cy="28096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483640" y="5272366"/>
            <a:ext cx="3200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740785" y="50200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ϑ</a:t>
            </a:r>
            <a:endParaRPr lang="en-US" sz="2400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4521740" y="296610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759740" y="2735275"/>
            <a:ext cx="71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1.0</a:t>
            </a:r>
            <a:endParaRPr lang="en-US" sz="2400" b="1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7112540" y="5199411"/>
            <a:ext cx="0" cy="1459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312440" y="5199410"/>
            <a:ext cx="0" cy="1459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74240" y="5212385"/>
            <a:ext cx="0" cy="1459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150390" y="5394777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30°</a:t>
            </a:r>
            <a:endParaRPr lang="en-US" sz="24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350290" y="5394777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0°</a:t>
            </a:r>
            <a:endParaRPr lang="en-US" sz="2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982510" y="5394777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60°</a:t>
            </a:r>
            <a:endParaRPr lang="en-US" sz="2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814630" y="5394777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90°</a:t>
            </a:r>
            <a:endParaRPr lang="en-US" sz="2400" b="1" dirty="0"/>
          </a:p>
        </p:txBody>
      </p:sp>
      <p:sp>
        <p:nvSpPr>
          <p:cNvPr id="89" name="Freeform 88"/>
          <p:cNvSpPr/>
          <p:nvPr/>
        </p:nvSpPr>
        <p:spPr>
          <a:xfrm>
            <a:off x="4686300" y="2966925"/>
            <a:ext cx="2431914" cy="2305455"/>
          </a:xfrm>
          <a:custGeom>
            <a:avLst/>
            <a:gdLst>
              <a:gd name="connsiteX0" fmla="*/ 0 w 2431914"/>
              <a:gd name="connsiteY0" fmla="*/ 0 h 2305455"/>
              <a:gd name="connsiteX1" fmla="*/ 749029 w 2431914"/>
              <a:gd name="connsiteY1" fmla="*/ 223736 h 2305455"/>
              <a:gd name="connsiteX2" fmla="*/ 1643974 w 2431914"/>
              <a:gd name="connsiteY2" fmla="*/ 963038 h 2305455"/>
              <a:gd name="connsiteX3" fmla="*/ 2431914 w 2431914"/>
              <a:gd name="connsiteY3" fmla="*/ 2305455 h 230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914" h="2305455">
                <a:moveTo>
                  <a:pt x="0" y="0"/>
                </a:moveTo>
                <a:cubicBezTo>
                  <a:pt x="237516" y="31615"/>
                  <a:pt x="475033" y="63230"/>
                  <a:pt x="749029" y="223736"/>
                </a:cubicBezTo>
                <a:cubicBezTo>
                  <a:pt x="1023025" y="384242"/>
                  <a:pt x="1363493" y="616085"/>
                  <a:pt x="1643974" y="963038"/>
                </a:cubicBezTo>
                <a:cubicBezTo>
                  <a:pt x="1924455" y="1309991"/>
                  <a:pt x="2178184" y="1807723"/>
                  <a:pt x="2431914" y="230545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4162223" y="2123443"/>
            <a:ext cx="1072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Signal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39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6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320" y="1947343"/>
            <a:ext cx="4505367" cy="399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1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Layer Model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7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2" y="2008015"/>
            <a:ext cx="2924175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3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 Field Profile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Horizontal Transmitter Antenna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077" y="2209800"/>
            <a:ext cx="5687445" cy="289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Projection of H Field onto the Search Plane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"Field Line" Search Revisited             Felix Meier GmbH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7/16/2014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9551BB-91D7-4753-858F-37A9C1723319}" type="slidenum">
              <a:rPr lang="en-US" smtClean="0"/>
              <a:t>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8489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Horizontal Transmitter Antenna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571" y="1718016"/>
            <a:ext cx="3742857" cy="3857143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4139167" y="2153265"/>
            <a:ext cx="590149" cy="1425677"/>
          </a:xfrm>
          <a:custGeom>
            <a:avLst/>
            <a:gdLst>
              <a:gd name="connsiteX0" fmla="*/ 590149 w 590149"/>
              <a:gd name="connsiteY0" fmla="*/ 0 h 1425677"/>
              <a:gd name="connsiteX1" fmla="*/ 305014 w 590149"/>
              <a:gd name="connsiteY1" fmla="*/ 39329 h 1425677"/>
              <a:gd name="connsiteX2" fmla="*/ 147698 w 590149"/>
              <a:gd name="connsiteY2" fmla="*/ 137651 h 1425677"/>
              <a:gd name="connsiteX3" fmla="*/ 19878 w 590149"/>
              <a:gd name="connsiteY3" fmla="*/ 304800 h 1425677"/>
              <a:gd name="connsiteX4" fmla="*/ 214 w 590149"/>
              <a:gd name="connsiteY4" fmla="*/ 570270 h 1425677"/>
              <a:gd name="connsiteX5" fmla="*/ 10046 w 590149"/>
              <a:gd name="connsiteY5" fmla="*/ 688258 h 1425677"/>
              <a:gd name="connsiteX6" fmla="*/ 19878 w 590149"/>
              <a:gd name="connsiteY6" fmla="*/ 875070 h 1425677"/>
              <a:gd name="connsiteX7" fmla="*/ 88704 w 590149"/>
              <a:gd name="connsiteY7" fmla="*/ 1052051 h 1425677"/>
              <a:gd name="connsiteX8" fmla="*/ 137865 w 590149"/>
              <a:gd name="connsiteY8" fmla="*/ 1101212 h 1425677"/>
              <a:gd name="connsiteX9" fmla="*/ 196859 w 590149"/>
              <a:gd name="connsiteY9" fmla="*/ 1209367 h 1425677"/>
              <a:gd name="connsiteX10" fmla="*/ 255852 w 590149"/>
              <a:gd name="connsiteY10" fmla="*/ 1288025 h 1425677"/>
              <a:gd name="connsiteX11" fmla="*/ 314846 w 590149"/>
              <a:gd name="connsiteY11" fmla="*/ 1366683 h 1425677"/>
              <a:gd name="connsiteX12" fmla="*/ 393504 w 590149"/>
              <a:gd name="connsiteY12" fmla="*/ 1415845 h 1425677"/>
              <a:gd name="connsiteX13" fmla="*/ 570485 w 590149"/>
              <a:gd name="connsiteY13" fmla="*/ 1425677 h 142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0149" h="1425677">
                <a:moveTo>
                  <a:pt x="590149" y="0"/>
                </a:moveTo>
                <a:cubicBezTo>
                  <a:pt x="484452" y="8193"/>
                  <a:pt x="378756" y="16387"/>
                  <a:pt x="305014" y="39329"/>
                </a:cubicBezTo>
                <a:cubicBezTo>
                  <a:pt x="231272" y="62271"/>
                  <a:pt x="195220" y="93406"/>
                  <a:pt x="147698" y="137651"/>
                </a:cubicBezTo>
                <a:cubicBezTo>
                  <a:pt x="100176" y="181896"/>
                  <a:pt x="44459" y="232697"/>
                  <a:pt x="19878" y="304800"/>
                </a:cubicBezTo>
                <a:cubicBezTo>
                  <a:pt x="-4703" y="376903"/>
                  <a:pt x="1853" y="506360"/>
                  <a:pt x="214" y="570270"/>
                </a:cubicBezTo>
                <a:cubicBezTo>
                  <a:pt x="-1425" y="634180"/>
                  <a:pt x="6769" y="637458"/>
                  <a:pt x="10046" y="688258"/>
                </a:cubicBezTo>
                <a:cubicBezTo>
                  <a:pt x="13323" y="739058"/>
                  <a:pt x="6768" y="814438"/>
                  <a:pt x="19878" y="875070"/>
                </a:cubicBezTo>
                <a:cubicBezTo>
                  <a:pt x="32988" y="935702"/>
                  <a:pt x="69039" y="1014361"/>
                  <a:pt x="88704" y="1052051"/>
                </a:cubicBezTo>
                <a:cubicBezTo>
                  <a:pt x="108368" y="1089741"/>
                  <a:pt x="119839" y="1074993"/>
                  <a:pt x="137865" y="1101212"/>
                </a:cubicBezTo>
                <a:cubicBezTo>
                  <a:pt x="155891" y="1127431"/>
                  <a:pt x="177195" y="1178232"/>
                  <a:pt x="196859" y="1209367"/>
                </a:cubicBezTo>
                <a:cubicBezTo>
                  <a:pt x="216523" y="1240502"/>
                  <a:pt x="255852" y="1288025"/>
                  <a:pt x="255852" y="1288025"/>
                </a:cubicBezTo>
                <a:cubicBezTo>
                  <a:pt x="275516" y="1314244"/>
                  <a:pt x="291904" y="1345380"/>
                  <a:pt x="314846" y="1366683"/>
                </a:cubicBezTo>
                <a:cubicBezTo>
                  <a:pt x="337788" y="1387986"/>
                  <a:pt x="350898" y="1406013"/>
                  <a:pt x="393504" y="1415845"/>
                </a:cubicBezTo>
                <a:cubicBezTo>
                  <a:pt x="436110" y="1425677"/>
                  <a:pt x="503297" y="1425677"/>
                  <a:pt x="570485" y="142567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AR_2014 Presentation 20140716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ICAR_2014 Presentation 20140716 Layout</Template>
  <TotalTime>183</TotalTime>
  <Words>352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ICAR_2014 Presentation 20140716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Felix Meier</dc:creator>
  <cp:lastModifiedBy>Felix Meier</cp:lastModifiedBy>
  <cp:revision>18</cp:revision>
  <cp:lastPrinted>2014-07-19T05:01:15Z</cp:lastPrinted>
  <dcterms:created xsi:type="dcterms:W3CDTF">2014-07-16T13:23:09Z</dcterms:created>
  <dcterms:modified xsi:type="dcterms:W3CDTF">2014-07-23T05:04:18Z</dcterms:modified>
</cp:coreProperties>
</file>